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9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3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8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54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520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27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703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5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984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53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50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30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64B9-3174-4953-90B7-56A969D338A7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6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0100" y="331470"/>
            <a:ext cx="50520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KG Miss Kindergarten" panose="02000000000000000000" pitchFamily="2" charset="0"/>
              </a:rPr>
              <a:t>Fill in the number.</a:t>
            </a:r>
          </a:p>
          <a:p>
            <a:endParaRPr lang="en-CA" dirty="0">
              <a:latin typeface="KG Miss Kindergarten" panose="02000000000000000000" pitchFamily="2" charset="0"/>
            </a:endParaRPr>
          </a:p>
          <a:p>
            <a:endParaRPr lang="en-CA" dirty="0" smtClean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7 – 4 = __    because    4 + __ = 7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10 – 7 = __    because    7 + __ = 10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8 – 5 = __    because    5 + __ = 8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6 – 4 = __    because    4 + __ = 6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9 – 5 = __    because    5 + __ = 9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7 – 3 = __    because    3 + __ = 7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8 – 3 = __    because    3 + __ = 8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10 – 4 = __    because    4 + __ = 10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9 – 6 = __    because    6 + __ = 9</a:t>
            </a:r>
            <a:endParaRPr lang="en-CA" sz="2000" dirty="0">
              <a:latin typeface="KG Miss Kindergarte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960870"/>
            <a:ext cx="5292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KG Miss Kindergarten" panose="02000000000000000000" pitchFamily="2" charset="0"/>
              </a:rPr>
              <a:t>Challenge:</a:t>
            </a:r>
          </a:p>
          <a:p>
            <a:endParaRPr lang="en-CA" sz="2000" dirty="0" smtClean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32 – 20 = __    because    20 + __ = 32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142 – 140 = __    because    140 + __ = 142</a:t>
            </a:r>
            <a:endParaRPr lang="en-CA" sz="2000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2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9EB15003C264499C91E049862D211A" ma:contentTypeVersion="7" ma:contentTypeDescription="Create a new document." ma:contentTypeScope="" ma:versionID="0e1230a4bc3ebeb881b5f618796f6d46">
  <xsd:schema xmlns:xsd="http://www.w3.org/2001/XMLSchema" xmlns:xs="http://www.w3.org/2001/XMLSchema" xmlns:p="http://schemas.microsoft.com/office/2006/metadata/properties" xmlns:ns1="http://schemas.microsoft.com/sharepoint/v3" xmlns:ns2="96b78102-a338-4200-9573-c89c0fe28588" targetNamespace="http://schemas.microsoft.com/office/2006/metadata/properties" ma:root="true" ma:fieldsID="d7f2e9288a0f65c14b83692718d0d5f6" ns1:_="" ns2:_="">
    <xsd:import namespace="http://schemas.microsoft.com/sharepoint/v3"/>
    <xsd:import namespace="96b78102-a338-4200-9573-c89c0fe2858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b78102-a338-4200-9573-c89c0fe28588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2459d7af-eca2-4ed9-a9c8-c9f21c78cca4}" ma:internalName="Blog_x0020_Category" ma:readOnly="false" ma:showField="Title" ma:web="96b78102-a338-4200-9573-c89c0fe28588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96b78102-a338-4200-9573-c89c0fe28588">22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574FE4-0080-441F-B5A5-5364517103B3}"/>
</file>

<file path=customXml/itemProps2.xml><?xml version="1.0" encoding="utf-8"?>
<ds:datastoreItem xmlns:ds="http://schemas.openxmlformats.org/officeDocument/2006/customXml" ds:itemID="{EB6E6C2A-79E8-44A2-AA27-28A85F1BC89F}"/>
</file>

<file path=customXml/itemProps3.xml><?xml version="1.0" encoding="utf-8"?>
<ds:datastoreItem xmlns:ds="http://schemas.openxmlformats.org/officeDocument/2006/customXml" ds:itemID="{D73A8485-C5F5-4041-8A2C-243E62E4C36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128</Words>
  <Application>Microsoft Office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Miss Kindergarten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Davies, Lisa      (ASD-W)</dc:creator>
  <cp:lastModifiedBy>Munden, Melissa     (ASD-W)</cp:lastModifiedBy>
  <cp:revision>3</cp:revision>
  <cp:lastPrinted>2018-04-12T11:11:23Z</cp:lastPrinted>
  <dcterms:created xsi:type="dcterms:W3CDTF">2018-04-11T20:52:14Z</dcterms:created>
  <dcterms:modified xsi:type="dcterms:W3CDTF">2018-04-12T11:11:41Z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0x0101001E9EB15003C264499C91E049862D211A</vt:lpwstr>
  </property>
</Properties>
</file>